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9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jU99G1Ms8gW+ZUuborYWL8rq3X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9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Joel</a:t>
            </a:r>
            <a:endParaRPr/>
          </a:p>
        </p:txBody>
      </p:sp>
      <p:sp>
        <p:nvSpPr>
          <p:cNvPr id="190" name="Google Shape;1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Carlos</a:t>
            </a:r>
            <a:endParaRPr/>
          </a:p>
        </p:txBody>
      </p:sp>
      <p:sp>
        <p:nvSpPr>
          <p:cNvPr id="295" name="Google Shape;29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Carlos</a:t>
            </a:r>
            <a:endParaRPr/>
          </a:p>
        </p:txBody>
      </p:sp>
      <p:sp>
        <p:nvSpPr>
          <p:cNvPr id="307" name="Google Shape;30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Carlos</a:t>
            </a:r>
            <a:endParaRPr/>
          </a:p>
        </p:txBody>
      </p:sp>
      <p:sp>
        <p:nvSpPr>
          <p:cNvPr id="318" name="Google Shape;31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Carlos</a:t>
            </a:r>
            <a:endParaRPr/>
          </a:p>
        </p:txBody>
      </p:sp>
      <p:sp>
        <p:nvSpPr>
          <p:cNvPr id="327" name="Google Shape;32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Joel</a:t>
            </a:r>
            <a:endParaRPr/>
          </a:p>
        </p:txBody>
      </p:sp>
      <p:sp>
        <p:nvSpPr>
          <p:cNvPr id="198" name="Google Shape;1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Joel</a:t>
            </a:r>
            <a:endParaRPr/>
          </a:p>
        </p:txBody>
      </p:sp>
      <p:sp>
        <p:nvSpPr>
          <p:cNvPr id="207" name="Google Shape;20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Alejandro</a:t>
            </a:r>
            <a:endParaRPr/>
          </a:p>
        </p:txBody>
      </p:sp>
      <p:sp>
        <p:nvSpPr>
          <p:cNvPr id="220" name="Google Shape;22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Alejandro</a:t>
            </a:r>
            <a:endParaRPr/>
          </a:p>
        </p:txBody>
      </p:sp>
      <p:sp>
        <p:nvSpPr>
          <p:cNvPr id="233" name="Google Shape;23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Alejandro</a:t>
            </a:r>
            <a:endParaRPr/>
          </a:p>
        </p:txBody>
      </p:sp>
      <p:sp>
        <p:nvSpPr>
          <p:cNvPr id="245" name="Google Shape;24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Jordi	</a:t>
            </a:r>
            <a:endParaRPr/>
          </a:p>
        </p:txBody>
      </p:sp>
      <p:sp>
        <p:nvSpPr>
          <p:cNvPr id="260" name="Google Shape;26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Jordi</a:t>
            </a:r>
            <a:endParaRPr/>
          </a:p>
        </p:txBody>
      </p:sp>
      <p:sp>
        <p:nvSpPr>
          <p:cNvPr id="271" name="Google Shape;27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Jordi</a:t>
            </a:r>
            <a:endParaRPr/>
          </a:p>
        </p:txBody>
      </p:sp>
      <p:sp>
        <p:nvSpPr>
          <p:cNvPr id="282" name="Google Shape;28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grafía de una hoja de palmera sobre fondo rosa&#10;" id="16" name="Google Shape;1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5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5"/>
          <p:cNvSpPr txBox="1"/>
          <p:nvPr>
            <p:ph type="ctrTitle"/>
          </p:nvPr>
        </p:nvSpPr>
        <p:spPr>
          <a:xfrm>
            <a:off x="6730584" y="1901952"/>
            <a:ext cx="393741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subTitle"/>
          </p:nvPr>
        </p:nvSpPr>
        <p:spPr>
          <a:xfrm>
            <a:off x="6730584" y="4379976"/>
            <a:ext cx="3937416" cy="572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5"/>
          <p:cNvSpPr/>
          <p:nvPr>
            <p:ph idx="2" type="pic"/>
          </p:nvPr>
        </p:nvSpPr>
        <p:spPr>
          <a:xfrm>
            <a:off x="1393825" y="1143000"/>
            <a:ext cx="5029200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ala de tiempo">
  <p:cSld name="Escala de tiempo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2148840" y="1993392"/>
            <a:ext cx="1828800" cy="696885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360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2" type="body"/>
          </p:nvPr>
        </p:nvSpPr>
        <p:spPr>
          <a:xfrm>
            <a:off x="914399" y="3255264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3" type="body"/>
          </p:nvPr>
        </p:nvSpPr>
        <p:spPr>
          <a:xfrm>
            <a:off x="196596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4" type="body"/>
          </p:nvPr>
        </p:nvSpPr>
        <p:spPr>
          <a:xfrm>
            <a:off x="2752344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5" type="body"/>
          </p:nvPr>
        </p:nvSpPr>
        <p:spPr>
          <a:xfrm>
            <a:off x="354180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6" type="body"/>
          </p:nvPr>
        </p:nvSpPr>
        <p:spPr>
          <a:xfrm>
            <a:off x="432972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7" type="body"/>
          </p:nvPr>
        </p:nvSpPr>
        <p:spPr>
          <a:xfrm>
            <a:off x="511764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8" type="body"/>
          </p:nvPr>
        </p:nvSpPr>
        <p:spPr>
          <a:xfrm>
            <a:off x="590556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9" type="body"/>
          </p:nvPr>
        </p:nvSpPr>
        <p:spPr>
          <a:xfrm>
            <a:off x="669348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3" type="body"/>
          </p:nvPr>
        </p:nvSpPr>
        <p:spPr>
          <a:xfrm>
            <a:off x="748140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4" type="body"/>
          </p:nvPr>
        </p:nvSpPr>
        <p:spPr>
          <a:xfrm>
            <a:off x="826932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5" type="body"/>
          </p:nvPr>
        </p:nvSpPr>
        <p:spPr>
          <a:xfrm>
            <a:off x="905724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6" type="body"/>
          </p:nvPr>
        </p:nvSpPr>
        <p:spPr>
          <a:xfrm>
            <a:off x="9845160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7" type="body"/>
          </p:nvPr>
        </p:nvSpPr>
        <p:spPr>
          <a:xfrm>
            <a:off x="10633085" y="336499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8" type="body"/>
          </p:nvPr>
        </p:nvSpPr>
        <p:spPr>
          <a:xfrm>
            <a:off x="914400" y="4114800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b="1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9" type="body"/>
          </p:nvPr>
        </p:nvSpPr>
        <p:spPr>
          <a:xfrm>
            <a:off x="1969915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20" type="body"/>
          </p:nvPr>
        </p:nvSpPr>
        <p:spPr>
          <a:xfrm>
            <a:off x="2752344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21" type="body"/>
          </p:nvPr>
        </p:nvSpPr>
        <p:spPr>
          <a:xfrm>
            <a:off x="3545289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22" type="body"/>
          </p:nvPr>
        </p:nvSpPr>
        <p:spPr>
          <a:xfrm>
            <a:off x="4332976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23" type="body"/>
          </p:nvPr>
        </p:nvSpPr>
        <p:spPr>
          <a:xfrm>
            <a:off x="5120663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24" type="body"/>
          </p:nvPr>
        </p:nvSpPr>
        <p:spPr>
          <a:xfrm>
            <a:off x="5908350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25" type="body"/>
          </p:nvPr>
        </p:nvSpPr>
        <p:spPr>
          <a:xfrm>
            <a:off x="6696037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26" type="body"/>
          </p:nvPr>
        </p:nvSpPr>
        <p:spPr>
          <a:xfrm>
            <a:off x="7483724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27" type="body"/>
          </p:nvPr>
        </p:nvSpPr>
        <p:spPr>
          <a:xfrm>
            <a:off x="8271411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28" type="body"/>
          </p:nvPr>
        </p:nvSpPr>
        <p:spPr>
          <a:xfrm>
            <a:off x="9059098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29" type="body"/>
          </p:nvPr>
        </p:nvSpPr>
        <p:spPr>
          <a:xfrm>
            <a:off x="9846785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30" type="body"/>
          </p:nvPr>
        </p:nvSpPr>
        <p:spPr>
          <a:xfrm>
            <a:off x="10634472" y="423367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esgos y beneficios">
  <p:cSld name="Riesgos y beneficio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grafía de hojas de palmera&#10;" id="139" name="Google Shape;13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1600200" y="1371600"/>
            <a:ext cx="5057774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/>
          <p:nvPr>
            <p:ph idx="2" type="pic"/>
          </p:nvPr>
        </p:nvSpPr>
        <p:spPr>
          <a:xfrm>
            <a:off x="1709928" y="2105025"/>
            <a:ext cx="4178808" cy="3383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6254496" y="2103120"/>
            <a:ext cx="21854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b="0"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25"/>
          <p:cNvSpPr txBox="1"/>
          <p:nvPr>
            <p:ph idx="3" type="body"/>
          </p:nvPr>
        </p:nvSpPr>
        <p:spPr>
          <a:xfrm>
            <a:off x="6254496" y="2569464"/>
            <a:ext cx="2185416" cy="29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4" type="body"/>
          </p:nvPr>
        </p:nvSpPr>
        <p:spPr>
          <a:xfrm>
            <a:off x="8714232" y="2103120"/>
            <a:ext cx="21854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b="0"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25"/>
          <p:cNvSpPr txBox="1"/>
          <p:nvPr>
            <p:ph idx="5" type="body"/>
          </p:nvPr>
        </p:nvSpPr>
        <p:spPr>
          <a:xfrm>
            <a:off x="8714232" y="2569464"/>
            <a:ext cx="2185416" cy="29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la">
  <p:cSld name="tecla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grafía del teclado de un portátil rodeado de 2 hojas de palma&#10;" id="151" name="Google Shape;15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1271016" y="1929383"/>
            <a:ext cx="448056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1298448" y="2871216"/>
            <a:ext cx="2066544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b="0"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5" name="Google Shape;155;p26"/>
          <p:cNvSpPr txBox="1"/>
          <p:nvPr>
            <p:ph idx="2" type="body"/>
          </p:nvPr>
        </p:nvSpPr>
        <p:spPr>
          <a:xfrm>
            <a:off x="1298448" y="3337560"/>
            <a:ext cx="206654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3" type="body"/>
          </p:nvPr>
        </p:nvSpPr>
        <p:spPr>
          <a:xfrm>
            <a:off x="3685032" y="2871216"/>
            <a:ext cx="2066544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b="0"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7" name="Google Shape;157;p26"/>
          <p:cNvSpPr txBox="1"/>
          <p:nvPr>
            <p:ph idx="4" type="body"/>
          </p:nvPr>
        </p:nvSpPr>
        <p:spPr>
          <a:xfrm>
            <a:off x="3685032" y="3337560"/>
            <a:ext cx="206654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6"/>
          <p:cNvSpPr/>
          <p:nvPr>
            <p:ph idx="5" type="pic"/>
          </p:nvPr>
        </p:nvSpPr>
        <p:spPr>
          <a:xfrm>
            <a:off x="6208776" y="1289304"/>
            <a:ext cx="4572000" cy="43342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59" name="Google Shape;15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839788" y="714980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839788" y="1819656"/>
            <a:ext cx="5157787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27"/>
          <p:cNvSpPr txBox="1"/>
          <p:nvPr>
            <p:ph idx="2" type="body"/>
          </p:nvPr>
        </p:nvSpPr>
        <p:spPr>
          <a:xfrm>
            <a:off x="839788" y="238658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3" type="body"/>
          </p:nvPr>
        </p:nvSpPr>
        <p:spPr>
          <a:xfrm>
            <a:off x="6172200" y="1819656"/>
            <a:ext cx="5183188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7" name="Google Shape;167;p27"/>
          <p:cNvSpPr txBox="1"/>
          <p:nvPr>
            <p:ph idx="4" type="body"/>
          </p:nvPr>
        </p:nvSpPr>
        <p:spPr>
          <a:xfrm>
            <a:off x="6172200" y="238658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838200" y="153619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s clave">
  <p:cSld name="Conceptos clav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>
            <p:ph idx="2" type="pic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9" name="Google Shape;179;p29"/>
          <p:cNvSpPr txBox="1"/>
          <p:nvPr>
            <p:ph type="title"/>
          </p:nvPr>
        </p:nvSpPr>
        <p:spPr>
          <a:xfrm>
            <a:off x="1184910" y="1878096"/>
            <a:ext cx="4572000" cy="9392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1184910" y="3184149"/>
            <a:ext cx="45720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3" type="body"/>
          </p:nvPr>
        </p:nvSpPr>
        <p:spPr>
          <a:xfrm>
            <a:off x="1184910" y="2888594"/>
            <a:ext cx="4572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4" type="body"/>
          </p:nvPr>
        </p:nvSpPr>
        <p:spPr>
          <a:xfrm>
            <a:off x="1184910" y="4340145"/>
            <a:ext cx="45720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5" type="body"/>
          </p:nvPr>
        </p:nvSpPr>
        <p:spPr>
          <a:xfrm>
            <a:off x="1184910" y="4044590"/>
            <a:ext cx="4572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laración de objetivos">
  <p:cSld name="Declaración de objetivo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grafía de hojas de palmera&#10;" id="22" name="Google Shape;2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6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6"/>
          <p:cNvSpPr/>
          <p:nvPr>
            <p:ph idx="2" type="pic"/>
          </p:nvPr>
        </p:nvSpPr>
        <p:spPr>
          <a:xfrm>
            <a:off x="6099048" y="777240"/>
            <a:ext cx="5184648" cy="5303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25" name="Google Shape;25;p16"/>
          <p:cNvSpPr txBox="1"/>
          <p:nvPr>
            <p:ph type="title"/>
          </p:nvPr>
        </p:nvSpPr>
        <p:spPr>
          <a:xfrm>
            <a:off x="1463040" y="1828800"/>
            <a:ext cx="40873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1463040" y="2799983"/>
            <a:ext cx="4087368" cy="2203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FBFB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cias">
  <p:cSld name="Gracia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grafía de primer plano de hojas&#10;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rgbClr val="FFCFC3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7"/>
          <p:cNvSpPr txBox="1"/>
          <p:nvPr>
            <p:ph type="title"/>
          </p:nvPr>
        </p:nvSpPr>
        <p:spPr>
          <a:xfrm>
            <a:off x="4724400" y="2450592"/>
            <a:ext cx="27432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" type="body"/>
          </p:nvPr>
        </p:nvSpPr>
        <p:spPr>
          <a:xfrm>
            <a:off x="4724400" y="3566160"/>
            <a:ext cx="2743200" cy="265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8D8D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o">
  <p:cSld name="Equip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8"/>
          <p:cNvPicPr preferRelativeResize="0"/>
          <p:nvPr/>
        </p:nvPicPr>
        <p:blipFill rotWithShape="1">
          <a:blip r:embed="rId2">
            <a:alphaModFix amt="44000"/>
          </a:blip>
          <a:srcRect b="0" l="0" r="0" t="0"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0" name="Google Shape;40;p18"/>
          <p:cNvSpPr txBox="1"/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/>
          <p:nvPr>
            <p:ph idx="2" type="pic"/>
          </p:nvPr>
        </p:nvSpPr>
        <p:spPr>
          <a:xfrm>
            <a:off x="838200" y="1975104"/>
            <a:ext cx="2103120" cy="3017520"/>
          </a:xfrm>
          <a:prstGeom prst="rect">
            <a:avLst/>
          </a:prstGeom>
          <a:solidFill>
            <a:schemeClr val="accent4"/>
          </a:solidFill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838200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3" type="body"/>
          </p:nvPr>
        </p:nvSpPr>
        <p:spPr>
          <a:xfrm>
            <a:off x="837882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8"/>
          <p:cNvSpPr/>
          <p:nvPr>
            <p:ph idx="4" type="pic"/>
          </p:nvPr>
        </p:nvSpPr>
        <p:spPr>
          <a:xfrm>
            <a:off x="3642360" y="1975104"/>
            <a:ext cx="2103120" cy="3017520"/>
          </a:xfrm>
          <a:prstGeom prst="rect">
            <a:avLst/>
          </a:prstGeom>
          <a:solidFill>
            <a:schemeClr val="accent4"/>
          </a:solidFill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sp>
      <p:sp>
        <p:nvSpPr>
          <p:cNvPr id="45" name="Google Shape;45;p18"/>
          <p:cNvSpPr txBox="1"/>
          <p:nvPr>
            <p:ph idx="5" type="body"/>
          </p:nvPr>
        </p:nvSpPr>
        <p:spPr>
          <a:xfrm>
            <a:off x="3642678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6" type="body"/>
          </p:nvPr>
        </p:nvSpPr>
        <p:spPr>
          <a:xfrm>
            <a:off x="3642360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8"/>
          <p:cNvSpPr/>
          <p:nvPr>
            <p:ph idx="7" type="pic"/>
          </p:nvPr>
        </p:nvSpPr>
        <p:spPr>
          <a:xfrm>
            <a:off x="6446520" y="1975104"/>
            <a:ext cx="2103120" cy="3017520"/>
          </a:xfrm>
          <a:prstGeom prst="rect">
            <a:avLst/>
          </a:prstGeom>
          <a:solidFill>
            <a:schemeClr val="accent4"/>
          </a:solidFill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sp>
      <p:sp>
        <p:nvSpPr>
          <p:cNvPr id="48" name="Google Shape;48;p18"/>
          <p:cNvSpPr txBox="1"/>
          <p:nvPr>
            <p:ph idx="8" type="body"/>
          </p:nvPr>
        </p:nvSpPr>
        <p:spPr>
          <a:xfrm>
            <a:off x="6446204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9" type="body"/>
          </p:nvPr>
        </p:nvSpPr>
        <p:spPr>
          <a:xfrm>
            <a:off x="6445886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8"/>
          <p:cNvSpPr/>
          <p:nvPr>
            <p:ph idx="13" type="pic"/>
          </p:nvPr>
        </p:nvSpPr>
        <p:spPr>
          <a:xfrm>
            <a:off x="9250680" y="1975104"/>
            <a:ext cx="2103120" cy="3017520"/>
          </a:xfrm>
          <a:prstGeom prst="rect">
            <a:avLst/>
          </a:prstGeom>
          <a:solidFill>
            <a:schemeClr val="accent4"/>
          </a:solidFill>
          <a:ln cap="flat" cmpd="sng" w="889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ctr" dir="2700000" dist="38100">
              <a:schemeClr val="dk1">
                <a:alpha val="40000"/>
              </a:schemeClr>
            </a:outerShdw>
          </a:effectLst>
        </p:spPr>
      </p:sp>
      <p:sp>
        <p:nvSpPr>
          <p:cNvPr id="51" name="Google Shape;51;p18"/>
          <p:cNvSpPr txBox="1"/>
          <p:nvPr>
            <p:ph idx="14" type="body"/>
          </p:nvPr>
        </p:nvSpPr>
        <p:spPr>
          <a:xfrm>
            <a:off x="9249412" y="5249545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5" type="body"/>
          </p:nvPr>
        </p:nvSpPr>
        <p:spPr>
          <a:xfrm>
            <a:off x="9249094" y="5538152"/>
            <a:ext cx="210343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Organigrama">
  <p:cSld name="4_Organigram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9"/>
          <p:cNvPicPr preferRelativeResize="0"/>
          <p:nvPr/>
        </p:nvPicPr>
        <p:blipFill rotWithShape="1">
          <a:blip r:embed="rId2">
            <a:alphaModFix/>
          </a:blip>
          <a:srcRect b="7802" l="0" r="0" t="7802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9"/>
          <p:cNvSpPr txBox="1"/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2" name="Google Shape;62;p19"/>
          <p:cNvSpPr/>
          <p:nvPr>
            <p:ph idx="2" type="dgm"/>
          </p:nvPr>
        </p:nvSpPr>
        <p:spPr>
          <a:xfrm>
            <a:off x="1088136" y="2039112"/>
            <a:ext cx="10515600" cy="396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Oportunidades">
  <p:cSld name="6_Oportunidade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grafía de primer plano de plantas&#10;" id="64" name="Google Shape;6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0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0"/>
          <p:cNvSpPr txBox="1"/>
          <p:nvPr>
            <p:ph type="title"/>
          </p:nvPr>
        </p:nvSpPr>
        <p:spPr>
          <a:xfrm>
            <a:off x="1066800" y="1500288"/>
            <a:ext cx="10058400" cy="56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" type="body"/>
          </p:nvPr>
        </p:nvSpPr>
        <p:spPr>
          <a:xfrm>
            <a:off x="1657183" y="2411516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2" type="body"/>
          </p:nvPr>
        </p:nvSpPr>
        <p:spPr>
          <a:xfrm>
            <a:off x="1657183" y="2707071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3" type="body"/>
          </p:nvPr>
        </p:nvSpPr>
        <p:spPr>
          <a:xfrm>
            <a:off x="1657183" y="3567512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4" type="body"/>
          </p:nvPr>
        </p:nvSpPr>
        <p:spPr>
          <a:xfrm>
            <a:off x="1657183" y="3863067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5" type="body"/>
          </p:nvPr>
        </p:nvSpPr>
        <p:spPr>
          <a:xfrm>
            <a:off x="1657183" y="4737597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6" type="body"/>
          </p:nvPr>
        </p:nvSpPr>
        <p:spPr>
          <a:xfrm>
            <a:off x="1657183" y="5033152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7" type="body"/>
          </p:nvPr>
        </p:nvSpPr>
        <p:spPr>
          <a:xfrm>
            <a:off x="6404811" y="2411516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8" type="body"/>
          </p:nvPr>
        </p:nvSpPr>
        <p:spPr>
          <a:xfrm>
            <a:off x="6404811" y="2707071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9" type="body"/>
          </p:nvPr>
        </p:nvSpPr>
        <p:spPr>
          <a:xfrm>
            <a:off x="6404811" y="3570539"/>
            <a:ext cx="411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1000"/>
              </a:spcBef>
              <a:spcAft>
                <a:spcPts val="0"/>
              </a:spcAft>
              <a:buClr>
                <a:srgbClr val="AE4627"/>
              </a:buClr>
              <a:buSzPts val="1800"/>
              <a:buNone/>
              <a:defRPr sz="1800">
                <a:solidFill>
                  <a:srgbClr val="AE46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3" type="body"/>
          </p:nvPr>
        </p:nvSpPr>
        <p:spPr>
          <a:xfrm>
            <a:off x="6404811" y="3865136"/>
            <a:ext cx="411480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men del mercado">
  <p:cSld name="Resumen del mercado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1"/>
          <p:cNvSpPr/>
          <p:nvPr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1066800" y="1500288"/>
            <a:ext cx="10058400" cy="565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135331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75945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3" type="body"/>
          </p:nvPr>
        </p:nvSpPr>
        <p:spPr>
          <a:xfrm>
            <a:off x="816559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>
            <p:ph idx="2" type="pic"/>
          </p:nvPr>
        </p:nvSpPr>
        <p:spPr>
          <a:xfrm>
            <a:off x="1524" y="0"/>
            <a:ext cx="61813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2" name="Google Shape;92;p22"/>
          <p:cNvSpPr/>
          <p:nvPr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1252728" y="4151376"/>
            <a:ext cx="4443664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/>
          <p:nvPr>
            <p:ph idx="3" type="pic"/>
          </p:nvPr>
        </p:nvSpPr>
        <p:spPr>
          <a:xfrm>
            <a:off x="3048000" y="777240"/>
            <a:ext cx="8229600" cy="5303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95" name="Google Shape;9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FBFB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 empresa">
  <p:cSld name="Concepto de empres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>
            <p:ph idx="2" type="pic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0" name="Google Shape;100;p23"/>
          <p:cNvSpPr/>
          <p:nvPr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lt1">
              <a:alpha val="89803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365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3"/>
          <p:cNvSpPr txBox="1"/>
          <p:nvPr>
            <p:ph type="title"/>
          </p:nvPr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45700" lIns="612625" spcFirstLastPara="1" rIns="457200" wrap="square" tIns="82295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6629400" y="2996693"/>
            <a:ext cx="4416552" cy="2216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2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"/>
          <p:cNvSpPr txBox="1"/>
          <p:nvPr>
            <p:ph type="ctrTitle"/>
          </p:nvPr>
        </p:nvSpPr>
        <p:spPr>
          <a:xfrm>
            <a:off x="6730584" y="1901952"/>
            <a:ext cx="393741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-ES"/>
              <a:t>Business </a:t>
            </a:r>
            <a:br>
              <a:rPr lang="es-ES"/>
            </a:br>
            <a:r>
              <a:rPr lang="es-ES"/>
              <a:t>Model </a:t>
            </a:r>
            <a:br>
              <a:rPr lang="es-ES"/>
            </a:br>
            <a:r>
              <a:rPr lang="es-ES"/>
              <a:t>Canvas</a:t>
            </a:r>
            <a:endParaRPr/>
          </a:p>
        </p:txBody>
      </p:sp>
      <p:sp>
        <p:nvSpPr>
          <p:cNvPr id="193" name="Google Shape;193;p1"/>
          <p:cNvSpPr txBox="1"/>
          <p:nvPr>
            <p:ph idx="1" type="subTitle"/>
          </p:nvPr>
        </p:nvSpPr>
        <p:spPr>
          <a:xfrm>
            <a:off x="6730584" y="4379976"/>
            <a:ext cx="3937416" cy="572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/>
              <a:t>Camp Manager</a:t>
            </a:r>
            <a:endParaRPr/>
          </a:p>
        </p:txBody>
      </p:sp>
      <p:pic>
        <p:nvPicPr>
          <p:cNvPr id="194" name="Google Shape;194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825" y="1143000"/>
            <a:ext cx="5029200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298" name="Google Shape;29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299" name="Google Shape;29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00" name="Google Shape;30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0925" y="-5220931"/>
            <a:ext cx="23291875" cy="119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0"/>
          <p:cNvSpPr/>
          <p:nvPr/>
        </p:nvSpPr>
        <p:spPr>
          <a:xfrm>
            <a:off x="-4630994" y="-198774"/>
            <a:ext cx="11930215" cy="9047803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4835012" y="4384121"/>
            <a:ext cx="11930215" cy="9047803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6265" y="1521305"/>
            <a:ext cx="3490269" cy="3490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310" name="Google Shape;31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311" name="Google Shape;31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12" name="Google Shape;3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27699" y="-619434"/>
            <a:ext cx="17714900" cy="910079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1"/>
          <p:cNvSpPr/>
          <p:nvPr/>
        </p:nvSpPr>
        <p:spPr>
          <a:xfrm>
            <a:off x="-3319615" y="-1094902"/>
            <a:ext cx="11930215" cy="9047803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850831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321" name="Google Shape;3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322" name="Google Shape;3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23" name="Google Shape;3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37417"/>
            <a:ext cx="10515600" cy="540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/>
          <p:nvPr>
            <p:ph type="title"/>
          </p:nvPr>
        </p:nvSpPr>
        <p:spPr>
          <a:xfrm>
            <a:off x="4724400" y="2450592"/>
            <a:ext cx="27432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ES"/>
              <a:t>Thank You</a:t>
            </a:r>
            <a:endParaRPr/>
          </a:p>
        </p:txBody>
      </p:sp>
      <p:sp>
        <p:nvSpPr>
          <p:cNvPr id="330" name="Google Shape;330;p13"/>
          <p:cNvSpPr txBox="1"/>
          <p:nvPr>
            <p:ph idx="1" type="body"/>
          </p:nvPr>
        </p:nvSpPr>
        <p:spPr>
          <a:xfrm>
            <a:off x="4724400" y="3566160"/>
            <a:ext cx="2743200" cy="265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/>
              <a:t>Camp Manager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/>
              <a:t>Joel Aumedes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/>
              <a:t>Alejandro Clavera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/>
              <a:t>Carlos Isaac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/>
              <a:t>Jordi Lazo</a:t>
            </a:r>
            <a:endParaRPr/>
          </a:p>
        </p:txBody>
      </p:sp>
      <p:sp>
        <p:nvSpPr>
          <p:cNvPr id="331" name="Google Shape;33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332" name="Google Shape;33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333" name="Google Shape;33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201" name="Google Shape;201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202" name="Google Shape;202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03" name="Google Shape;2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62" y="776418"/>
            <a:ext cx="10317206" cy="5300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210" name="Google Shape;21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211" name="Google Shape;21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12" name="Google Shape;2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333" y="464684"/>
            <a:ext cx="22936512" cy="117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"/>
          <p:cNvSpPr/>
          <p:nvPr/>
        </p:nvSpPr>
        <p:spPr>
          <a:xfrm>
            <a:off x="4667250" y="1200150"/>
            <a:ext cx="7971064" cy="6515100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1996" y="2229075"/>
            <a:ext cx="1559465" cy="191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9959" y="2536408"/>
            <a:ext cx="1785184" cy="178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25827" y="4279475"/>
            <a:ext cx="2139950" cy="21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223" name="Google Shape;22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224" name="Google Shape;22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25" name="Google Shape;2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68817" y="647246"/>
            <a:ext cx="22936512" cy="117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"/>
          <p:cNvSpPr/>
          <p:nvPr/>
        </p:nvSpPr>
        <p:spPr>
          <a:xfrm>
            <a:off x="5279922" y="1111659"/>
            <a:ext cx="7993625" cy="6999954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0379" y="4141977"/>
            <a:ext cx="2579498" cy="257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0158" y="2188915"/>
            <a:ext cx="2140442" cy="214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67232" y="2188915"/>
            <a:ext cx="2140441" cy="2140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236" name="Google Shape;2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237" name="Google Shape;2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38" name="Google Shape;2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71806" y="-187325"/>
            <a:ext cx="22936512" cy="117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"/>
          <p:cNvSpPr/>
          <p:nvPr/>
        </p:nvSpPr>
        <p:spPr>
          <a:xfrm>
            <a:off x="-2340078" y="730658"/>
            <a:ext cx="9864828" cy="7537041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" y="4031842"/>
            <a:ext cx="571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9800" y="1589041"/>
            <a:ext cx="2474233" cy="2474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248" name="Google Shape;24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249" name="Google Shape;24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50" name="Google Shape;2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6457" y="-4167543"/>
            <a:ext cx="22936512" cy="117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6"/>
          <p:cNvSpPr/>
          <p:nvPr/>
        </p:nvSpPr>
        <p:spPr>
          <a:xfrm>
            <a:off x="-4136457" y="5335216"/>
            <a:ext cx="14165211" cy="5251041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442452" y="-3357978"/>
            <a:ext cx="9145236" cy="4655835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5043949" y="-2418734"/>
            <a:ext cx="8465574" cy="10585968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497337"/>
            <a:ext cx="2038350" cy="22479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55" name="Google Shape;25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837" y="625680"/>
            <a:ext cx="4760963" cy="163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2746833"/>
            <a:ext cx="6077857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263" name="Google Shape;26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264" name="Google Shape;26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65" name="Google Shape;2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62" y="-5609545"/>
            <a:ext cx="23291875" cy="119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"/>
          <p:cNvSpPr/>
          <p:nvPr/>
        </p:nvSpPr>
        <p:spPr>
          <a:xfrm>
            <a:off x="546062" y="-972524"/>
            <a:ext cx="14165211" cy="5251041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t's time to rethink how we manage the cost of cash' | ATM Marketplace" id="267" name="Google Shape;26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136525"/>
            <a:ext cx="7239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274" name="Google Shape;27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275" name="Google Shape;27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76" name="Google Shape;2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645937" y="-5609545"/>
            <a:ext cx="23291875" cy="119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8"/>
          <p:cNvSpPr/>
          <p:nvPr/>
        </p:nvSpPr>
        <p:spPr>
          <a:xfrm>
            <a:off x="-2519273" y="-972524"/>
            <a:ext cx="14165211" cy="5279053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pward Line Graph Transparent, HD Png Download , Transparent Png Image -  PNGitem" id="278" name="Google Shape;2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0309" y="0"/>
            <a:ext cx="4608492" cy="3777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2023</a:t>
            </a:r>
            <a:endParaRPr/>
          </a:p>
        </p:txBody>
      </p:sp>
      <p:sp>
        <p:nvSpPr>
          <p:cNvPr id="285" name="Google Shape;28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286" name="Google Shape;28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87" name="Google Shape;2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10925" y="0"/>
            <a:ext cx="23291875" cy="119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9"/>
          <p:cNvSpPr/>
          <p:nvPr/>
        </p:nvSpPr>
        <p:spPr>
          <a:xfrm>
            <a:off x="-4630994" y="686133"/>
            <a:ext cx="11930215" cy="9047803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130892" y="5210034"/>
            <a:ext cx="11930215" cy="9047803"/>
          </a:xfrm>
          <a:prstGeom prst="roundRect">
            <a:avLst>
              <a:gd fmla="val 16667" name="adj"/>
            </a:avLst>
          </a:prstGeom>
          <a:solidFill>
            <a:srgbClr val="CFE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578" y="1052936"/>
            <a:ext cx="5769644" cy="3011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6109" y="4017896"/>
            <a:ext cx="3570581" cy="276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Custom 8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2023-02-21T07:20:54Z</dcterms:created>
  <dc:creator>Joel Aumedes Serrano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